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1" r:id="rId6"/>
    <p:sldId id="262" r:id="rId7"/>
    <p:sldId id="259" r:id="rId8"/>
    <p:sldId id="260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FE108D-5BA8-426D-BF30-7FDFDA17FFAA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CA5FBE-653C-4FBD-A38D-C5036203552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381" y="332656"/>
            <a:ext cx="860524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Внутрішня і зовнішня політика</a:t>
            </a:r>
          </a:p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Володимира Великого </a:t>
            </a:r>
          </a:p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(980-1015рр.) </a:t>
            </a:r>
            <a:endParaRPr lang="uk-UA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www.church.by/sites/default/files/news/9012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5" y="2636912"/>
            <a:ext cx="5688632" cy="3863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3" y="1454166"/>
            <a:ext cx="36773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Князь Володимир: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1.	Закінчив……………</a:t>
            </a:r>
          </a:p>
          <a:p>
            <a:r>
              <a:rPr lang="uk-UA" sz="2000" b="1" dirty="0" smtClean="0"/>
              <a:t>2.	Підкорив…………...</a:t>
            </a:r>
          </a:p>
          <a:p>
            <a:r>
              <a:rPr lang="uk-UA" sz="2000" b="1" dirty="0" smtClean="0"/>
              <a:t>3.	Переміг…………….</a:t>
            </a:r>
          </a:p>
          <a:p>
            <a:r>
              <a:rPr lang="uk-UA" sz="2000" b="1" dirty="0" smtClean="0"/>
              <a:t>4.	Побудував…………</a:t>
            </a:r>
          </a:p>
          <a:p>
            <a:r>
              <a:rPr lang="uk-UA" sz="2000" b="1" dirty="0" smtClean="0"/>
              <a:t>5.	Заснував…………..</a:t>
            </a:r>
          </a:p>
          <a:p>
            <a:r>
              <a:rPr lang="uk-UA" sz="2000" b="1" dirty="0" smtClean="0"/>
              <a:t>6.	Упорядкував………</a:t>
            </a:r>
          </a:p>
          <a:p>
            <a:r>
              <a:rPr lang="uk-UA" sz="2000" b="1" dirty="0" smtClean="0"/>
              <a:t>7.	Прийняв…………….</a:t>
            </a:r>
          </a:p>
          <a:p>
            <a:r>
              <a:rPr lang="uk-UA" sz="2000" b="1" dirty="0" smtClean="0"/>
              <a:t>8.	Укріпив……………..</a:t>
            </a:r>
          </a:p>
          <a:p>
            <a:r>
              <a:rPr lang="uk-UA" sz="2000" b="1" dirty="0" smtClean="0"/>
              <a:t>9.	Розвивав………….</a:t>
            </a:r>
          </a:p>
          <a:p>
            <a:r>
              <a:rPr lang="uk-UA" sz="2000" b="1" dirty="0" smtClean="0"/>
              <a:t>10.	Чеканив……………</a:t>
            </a:r>
            <a:endParaRPr lang="uk-UA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23069"/>
            <a:ext cx="5093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Історичний портрет</a:t>
            </a:r>
            <a:endParaRPr lang="uk-U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http://os1.i.ua/3/1/8675050_653230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43465" cy="315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4.foto.rambler.ru/preview/r/668x954/4c31e161-424f-7faa-120d-36d8544d2b3f/%D0%9A%D0%BD%D1%8F%D0%B7%D1%8C_%D0%92%D0%BB%D0%B0%D0%B4%D0%B8%D0%BC%D0%B8%D1%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67816"/>
            <a:ext cx="2520280" cy="3599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heshuyka.ru/foto/raznoe/091228173853/Knyaz1-Vladim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17" y="3621734"/>
            <a:ext cx="2279872" cy="2831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994" y="42283"/>
            <a:ext cx="6077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Реформи князя Володимира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24302"/>
              </p:ext>
            </p:extLst>
          </p:nvPr>
        </p:nvGraphicFramePr>
        <p:xfrm>
          <a:off x="179512" y="836712"/>
          <a:ext cx="8856984" cy="5494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8313"/>
                <a:gridCol w="6528671"/>
              </a:tblGrid>
              <a:tr h="22235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FFC000"/>
                          </a:solidFill>
                          <a:effectLst/>
                        </a:rPr>
                        <a:t>Реформа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FFC000"/>
                          </a:solidFill>
                          <a:effectLst/>
                        </a:rPr>
                        <a:t>Зміст</a:t>
                      </a:r>
                      <a:endParaRPr lang="ru-RU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</a:tr>
              <a:tr h="66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Адміністративна </a:t>
                      </a:r>
                      <a:endParaRPr lang="ru-RU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Всю країну було поділено на вісім округів, округи — на волості, на чолі яких було поставлено довірених осіб або синів Володимира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</a:tr>
              <a:tr h="444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Військова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Військо Володимира утворювало з найманців, які мали право володіти земельною власністю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</a:tr>
              <a:tr h="444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Оборонна </a:t>
                      </a:r>
                      <a:endParaRPr lang="ru-RU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Було проведене широке будівництво фортець, укріплень навколо Києва, які стали опорними пунктами  в боротьбі з печенігами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</a:tr>
              <a:tr h="444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Містобудівна </a:t>
                      </a:r>
                      <a:endParaRPr lang="ru-RU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Будувалася велика кількість нових міст по берегах  основних річок країни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</a:tr>
              <a:tr h="444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Судова </a:t>
                      </a:r>
                      <a:endParaRPr lang="ru-RU" sz="20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Володимир прагнув розмежувати єпископський та градський суди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</a:tr>
              <a:tr h="222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Фінансова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Князь Володимир карбував власні гроші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</a:tr>
              <a:tr h="5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Релігійна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Спробував реформувати язичництво; запровадив християнство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9" marR="621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3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myslenedrevo.com.ua/files/MDr/sci/hist/kupola/03/08-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56" y="3756407"/>
            <a:ext cx="6183472" cy="31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.coinshome.net/coin-image-1_%D0%97%D0%BB%D0%B0%D1%82%D0%BD%D0%B8%D0%BA-%D0%97%D0%BE%D0%BB%D0%BE%D1%82%D0%BE-%D0%9A%D0%B8%D0%B5%D0%B2%D1%81%D0%BA%D0%B0%D1%8F_%D0%A0%D1%83%D1%81%D1%8C_(862___1240)-300-150-bajBwcI0qnEAAAEs5urD8Dx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6" y="116632"/>
            <a:ext cx="59046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71921" y="4263087"/>
            <a:ext cx="2812920" cy="20882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</a:rPr>
              <a:t>Срібники Х ст.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6041992" y="1052736"/>
            <a:ext cx="2994504" cy="216024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</a:rPr>
              <a:t>Златники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</a:rPr>
              <a:t> Х ст.</a:t>
            </a:r>
            <a:endParaRPr lang="uk-UA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2" y="1109355"/>
            <a:ext cx="438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Робота з літературним джерелом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1" y="1509462"/>
            <a:ext cx="4382931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Біля княжої палати</a:t>
            </a:r>
            <a:endParaRPr lang="ru-RU" sz="24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Зеленіє княжий сад,</a:t>
            </a:r>
            <a:endParaRPr lang="ru-RU" sz="24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Попід липами густими</a:t>
            </a:r>
            <a:endParaRPr lang="ru-RU" sz="24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Стали ідоли у ряд.</a:t>
            </a:r>
            <a:endParaRPr lang="ru-RU" sz="24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Ідол Волоса, Перуна,</a:t>
            </a:r>
            <a:endParaRPr lang="ru-RU" sz="24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Ось </a:t>
            </a: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Сворожич</a:t>
            </a: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 там — </a:t>
            </a: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Стрибог</a:t>
            </a: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</a:t>
            </a:r>
            <a:endParaRPr lang="ru-RU" sz="24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А за ними найщедріший – Дажбог.</a:t>
            </a:r>
            <a:endParaRPr lang="ru-RU" sz="2400" b="1" i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941" y="5477782"/>
            <a:ext cx="464371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Запитання. 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/>
                <a:ea typeface="Calibri"/>
                <a:cs typeface="Times New Roman"/>
              </a:rPr>
              <a:t>Ідоли яких богів були поставлені у княжому дворі?</a:t>
            </a:r>
            <a:endParaRPr lang="ru-RU" sz="2000" b="1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 descr="http://www.pravoslavie.ru/sas/image/100434/43437.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09274"/>
            <a:ext cx="3664369" cy="45959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3060" y="260648"/>
            <a:ext cx="7008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Запровадження християнства</a:t>
            </a:r>
            <a:endParaRPr lang="uk-UA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pochtimes.com.ua/upload/medialibrary/cde/cde59a8513f3188ea079cc0f1e27d6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1"/>
            <a:ext cx="9121163" cy="68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ndriivka.at.ua/_nw/1/18567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0"/>
            <a:ext cx="9085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odolyanin.com.ua/upload/medialibrary/784/7843a8e46d98f350a98ebdb60556bb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" y="454360"/>
            <a:ext cx="911272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library.onaft.edu.ua/1025_rysi/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7" y="-16867"/>
            <a:ext cx="9182381" cy="68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oblpon.kiev.ua/uploads/posts/2012-07/1343458130_sv_vladimi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61" y="-20521"/>
            <a:ext cx="5914954" cy="689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data:image/jpeg;base64,/9j/4AAQSkZJRgABAQAAAQABAAD/2wCEAAkGBxAQEBAPEBIPDw8QDw8NDw8PDw8NDw8PFBEWFhQRFBQYHCggGBolHBQUITEhJSktLi4uFx8zODMsNygtLisBCgoKDg0OFxAQFCwcFBwsLCwsLCwsLCwsLCwsLCwsLCwsLCwsLDI3LCwsLDc3LCwrLDcrLCw3KysrKysrKysrK//AABEIAMoA+QMBIgACEQEDEQH/xAAcAAACAwEBAQEAAAAAAAAAAAADBAABAgUHBgj/xAA8EAACAQIEAgcFBgYBBQAAAAAAAQIDEQQSITFBUQUGE2FxgZEHFCKhwSMyQlKx8GJjkrLR4TMVU3LC8f/EABkBAAMBAQEAAAAAAAAAAAAAAAABAgMEBf/EACARAQEAAgIDAAMBAAAAAAAAAAABAhEDMRIhQRNRYTL/2gAMAwEAAhEDEQA/APsYoJFGIhInY54PTDRAwCxZNOixQeCAxDQJTDNNDlJCdIcpMjJpDMAgOAQzrSIQsgjUQsgBRCygCELIAUQhAANUVqDVQWqsuM8gFJp3Faj1DVGLuRtjGdrano737u4UkzU5vYG2VIi1JTLpu7V9heUyo1reo7DldGrBStyQriYpJWK95VuQtKo2TJVXIKcXJ8SvdpcvkdSjKMYd7B6leReLnxCRBJm0wLYsWGgwEQ0Qo2PBjEBWLDQZGjhymxumxCmxukycouQ7TkGTFqbGIGNaxohCCNCEIAQhCAEIQgBDMmaYKowAVVidSYeqxWozXGM8g3MH2is1zKqAJmrOsVJIDKQxTpXfG3NG6+EtHMk/PcrcTpzZyBuQZ029kLyiWzq85lswRMDlb7Z89gnvU+YDQyLR7biEiCTCwACxDQAxCxZJjxYWLARYWJJwxBjdITpDtJkZNIbpjMWKU2MQZnkvGikKuQhayEIAQhCAEIQw5AEnIBUkEmLVWXIm0OpIWqMYVJy2sYlhZXtvfjwNJZEWWk5IE0fQU8LFKzjF99jaoQ/LH0Qvyj8e3Dwk2npx0tzHpRUlZvK+PJ9w+6UdNFpqtNgddwX3rfUi57VMdEYwpRdmlro72syT6Op1L2sttULdJTpbp3dtlsLYTGTv8KbfBF6utyo8pvVhtdAQTu5aeFvqc/pPo2MFmhK624O7OjiI1UtW5X1fdocWtUm7q7t8i8PK/UZeM+Oc7rXgZ7VjkMHKSeqXiY/6bPu9WbbjLVCgw0WLQYaDA4YiwsQEQsWSoeIaLAQYaJNEHgxmkxSLDQkTYuV0KcgqmJQmEUyNK2dUw0WJ05DCkZ2NJRTFOrGWzTtuYqyumu5nD6DxF6rXOL+TFo9x9EVcxnKvx4C0e1ykDlI0mmr3ut01qmCnIqJq1VSFas7m6qla9mLSkaSRFpnBpuV+C9DoWFej08vdwGjPLtePSEbII9JKaWaN/wCJd3MUmzrUsfHNlXqK1YSndxu1e12JKhVk9Iy8bWXqdXo+E0nn08TSyY9IluXbgYui1d68tdA3RDln+G3edXFYeNW62tytqV0bhFSTb3fcVc54/wBRML5GnQbi03qxStgKVtb6cb7DOJrtLkuZzsRjUoO2r/Uzx38aZa+uXjJZH8LuuYt75LmCxNdttC9zrmO3LazALFi8GGiyihiDDRYvBhIskzMGHgxWDDQZNOGEzakBTNRYtK2ahIJCQspBYMVmj2epSDOf75HI6Rq1I0m6V8947JNtX1scX/p+KrWdR5Vv9pK/pFX+hlZ+mmN3H0uI6Vo018U14R+J/I+To9KdlU7SKzL4rJ6XT/0dKHV+H45yfdC0F6u5xMsaeNVO14RrxjaXxfC2rX56MNeidWXTmKraUovXT7OGb1buEh0Fi66vVnlXKcnN/wBO3zO9GWyHo1YqN20rK7fJIV9dHj/Qej8H2VKFLM5ZFbNa19f9hFRu9TzzprrnXlOSoy7OmnaNkszS4tj/AFY63Trt4es71LNwnZLOl+F24/7Jm6d0+xxtaysnvucuTKnUZlJvZXNscdRFy3XdwrvCPDQMc/CKcFeTurbcUMdtnuouzXGxhY2hgpoqCdtdyxGljFV6Ft23ehl1ogTjPO5vLdfI6OHzbP8AaCVKcX8S39BKnjdXF/C1pzLt2mehsYrq2nmzh434ZbJK3kdV1H5cxWpKN9F4p6l4XSc5tyJ04NXusz9ED93j+2dNQpJppcb27w3vMfy/JGnnWXg+Tiw0WLoJFm9ZQ1BhYMVhIYhImmPFhYyF7hIMQ2YiwkWAiwqYjlFiw8WLxZvMLJcHzkUwGYikTobGnVsm3sldnnvSHSkamJdWN1Fzg9bX+Gyvp4H1vT9fJha8v5bj/VaP1PM41N2Rl20x9vZFWuvFCXTE5uhWjBZpOnOKXO6s/k2AwWMToU6kmop0oTbbSS+FM4nSXXGlC8aK7WW2Z3VNee8i7qROrenxVeqE6DxDhiqErpWqR1bslFvW78LimLq5pN2Su27JWSvyXBCdSvYy66a69ae2UekMLmUamIoRk9oupG7XqfRYahGC+Hjrfc/Nnbfvgel+znrHVnCWHnJydJKVO+r7N6W77P8AUWXlUzWL0yUU9yoQUdkkIU+kV+K9+AaGMi1fgRcbF7hjOzDrWfxWS4CtbGPVR9Xojl4rFvZ695WOFpXOR0cVi07x5cUAoYmN5LW/C7ucZ4p3buSljMqlzfE1/H6ZflP4jHuLtrYBPFqTvp47HNqVJSF5yaNJxxF5K+hfSMGrS+Qni66TzRfguRx3VZbq3HOORNztMSxL11Be8PmwLkZuXqJ2GgiBo0mUQkWHpyFrm4SJsM2mFhIWjMJCQgZTCwYvFhUxGOmazAosu4j23c0mBuXmA5SfWKDlhMRFJyfZSaS1ba1VvNI8qhV38Poevzd1bmmjyjp7o54XESp3vCXx05c4P/G3kZ5z61478H6W6YdSjhqKbtSp2mtUnPM+HGyUfU5sKwlVn+iKhIybdHKlUVqTNOYGTKqYrMdTq30w8JiIVt4awqLXWD389n5HHcv/AIZU/Qm0a2/QtDFRnGL0aaUoyWqaaujWKxSSyrSx8b1D6RlVwUYyd3RnKin/AA2Uo/3W8j6OEZTld6d5tJL7YXKy6O04zlZytGO+9tBXpGSvpttc3XryStuuYlXraFYz3sssvWispFKRlsyzVmcpV42s1fwJUnBqyWveJlpi0NqqICwswLHCZkZuEkDsMmkXcymQA3c0mYTLQGPBhYsXiGiyT2PBhVMWUjaYtA0qhecWzG0LRi5iZzFyABMx8j7RFTVKlJxj2vaZIy/EoWba8L29T6ps+C9peI+PDw/LCpPzk4pf2k59NOP/AE+OxD1+XzJF6A6ktm99WSEjndI6kDnIq5iUiqkGbMZjVZgYszW9L9k2JT94pO1rQqpPmrxdvkffurwVkjyX2aV8uNjG9u0pVY+aWf8ASLPUJs6OP3HLy+quvNilRm5yYGVzaMWGyiMpMYWykagrmlTAByYKQSRiQwyQhYEFEtmEaAmkaRhG0BiRZtSBJmkBiphISAILEWj2OmbuBTNZhARFuQNSNC0a0zzH2g182MlH8lOnHzav9T0w8e6z4jPi8TL+dOC8IPKvlEz5OmvF2RxH3UDpyNVn8PkBpyMHQYTB1ZFZwNSV/AfxP1cp3Ap6h7i0nqRVO/1PxGTG4eX8zL/XFx/9mexZjwjo/EdnUpz2yThN+Ckmz3FSvrwep0cPVc3N3BmwVQmYzmNmLOUy4hEdSng6XY55vV/dtoFy0cm3IiRsJKHIFJW8QINmWEsTsyiCsXlCZDWVhs9EEzaYJG4jTttGkUjSQGtFoqxaANxCRM0o3dr2CpW2Yja2JcFKRaYAVM0mDiTMIxZ1Mqb5Jv0R4bi62aU5fmlKXq7nrfWTFdlhMRPZ9m4L/wAp/Cvm0eNzZhy/ptxfsy3eHkBjDnoZc7K1zDrckYtzEYrvZKiXDRC8ZtlyfiMlytxMZE9nZ8gMmUpkKGW+p7V1dxPa4TDzvdujBSfOUVlfzR4hGr++B6L7OOl4uEsLOSUlJzpJ/ii/vRXg9fPuNeK6yY8s9PuGYN2KgtTqcw2HoOWr0QTEVHZRT0joaq1UopR4CVSZOtna12lmZU9QLuaSK0kaUFwM3sVGTCRotq90vURxVON+SD+794CjSnvZvw4BstTkxVTjI0jCZpGjIWLNxYGLCpgbZViIiANxNWBxZtSDRiOyKzA2yJgBrmbmLkYg+Y9o2KccLGKTanVipPgrJtX87Hmcp28X8j13rXUy4LEv+U47X3aX1PHXrqc3LPbp4r6XmCQp6XZmkt+VncLf7PfjZGbXaZuSC5fhuxZQkNL7ltn3jhWlK0LWdgFxmvOysvUUbIpypILhsRKnKMotpxakmnqmtmgcdXYqS+TsIPaOqvTXveHjUdu0j9nVt+dL73ddWZ2YyPOvZZWd8TDhlpS87yX1PQUzs47vFyZzWQ06gvKRcpFRV+foXEVRtJ27uIehUtvG670dP32KVpRjquCt6iuWlY4uVRg92tOdjqYdUdnrfysJYnFPZbcElZAIT1V+exNlpz07CoQStF/Mvsu9HPrY1XstlyJ7z4keNX5RwUaRhGkdLmFiaTBo0hGNFhYIXTCdoBjOSXIE5GXIpMBtdzVzBBhtsu4O5dwDm9aYOeCxMY6vsZSS3by2l9Dx3Me6NJpp6p6Nc0zxrrDgo0MVWoweaMJ2j3JpNR8r28jm5p1XRw3uEYztc2sTbgjMaWZO24Nwtu1+pi3GddvjbwIp+YBW5th4TXBIcKqcb7tJAq1r6bBJsXkychELT/WxhspMhT0/2NdHKaxlaekbUqMHzkrylbycfU+4xFLK2raHjHV3rhisEuzpOEqWZydKpHS73akrO/mfZYH2k0KrSxFKdBveUPtqf6KS9Gb8WcnphyYW/H2tDDSk7JDvudaK+7ddzvYRwfW7oxU86xeG4XUq0IyT10yN5uD4B8L1sw+Jz+7VY1MmXPkvZXvbdbaP0NLnbfSZhqex/jS1i8vgJYxp6p3+Rqt0lJ8RKpVNJL9Z5ZT4y5s32ou5FORekbMKeoTtBWLNeYtHsqmbiDCIpEbTNoGjaA2rlXIRjC7lmEaQg1c5/SvTdDC5e2k4uSbioxlJtLfZd6Hj5D2lr7Ci+PaS14/dJzuptWE3dLxXtAoL/jo1p98nClH6s5OJ6/4h/wDHTo0++Wap/hHyMjMTmvLlXVOLGfH02E68YuFTPOSrRs12UoxpxT4NOKvc4nSmPeIrVK8lGLqSzOMb2TslpfwE2RkXK3tUxk6Xf97F6GC0TtS0Fpg4haf+Bwq1KIPIHkDHmUCmtGY7NWCT2YKrt5mS2HFlbEpsLLYAHn/dj6r2c9Idni3Tb0rU3C38cWpR+SkvM+Ue491cbWMw1v8Av0v7kh43VhZzcr2lyMuRRR6Lz0uWjJYyauTM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18" descr="data:image/jpeg;base64,/9j/4AAQSkZJRgABAQAAAQABAAD/2wCEAAkGBxAQEBAPEBIPDw8QDw8NDw8PDw8NDw8PFBEWFhQRFBQYHCggGBolHBQUITEhJSktLi4uFx8zODMsNygtLisBCgoKDg0OFxAQFCwcFBwsLCwsLCwsLCwsLCwsLCwsLCwsLCwsLDI3LCwsLDc3LCwrLDcrLCw3KysrKysrKysrK//AABEIAMoA+QMBIgACEQEDEQH/xAAcAAACAwEBAQEAAAAAAAAAAAADBAABAgUHBgj/xAA8EAACAQIEAgcFBgYBBQAAAAAAAQIDEQQSITFBUQUGE2FxgZEHFCKhwSMyQlKx8GJjkrLR4TMVU3LC8f/EABkBAAMBAQEAAAAAAAAAAAAAAAABAgMEBf/EACARAQEAAgIDAAMBAAAAAAAAAAABAhEDMRIhQRNRYTL/2gAMAwEAAhEDEQA/APsYoJFGIhInY54PTDRAwCxZNOixQeCAxDQJTDNNDlJCdIcpMjJpDMAgOAQzrSIQsgjUQsgBRCygCELIAUQhAANUVqDVQWqsuM8gFJp3Faj1DVGLuRtjGdrano737u4UkzU5vYG2VIi1JTLpu7V9heUyo1reo7DldGrBStyQriYpJWK95VuQtKo2TJVXIKcXJ8SvdpcvkdSjKMYd7B6leReLnxCRBJm0wLYsWGgwEQ0Qo2PBjEBWLDQZGjhymxumxCmxukycouQ7TkGTFqbGIGNaxohCCNCEIAQhCAEIQgBDMmaYKowAVVidSYeqxWozXGM8g3MH2is1zKqAJmrOsVJIDKQxTpXfG3NG6+EtHMk/PcrcTpzZyBuQZ029kLyiWzq85lswRMDlb7Z89gnvU+YDQyLR7biEiCTCwACxDQAxCxZJjxYWLARYWJJwxBjdITpDtJkZNIbpjMWKU2MQZnkvGikKuQhayEIAQhCAEIQw5AEnIBUkEmLVWXIm0OpIWqMYVJy2sYlhZXtvfjwNJZEWWk5IE0fQU8LFKzjF99jaoQ/LH0Qvyj8e3Dwk2npx0tzHpRUlZvK+PJ9w+6UdNFpqtNgddwX3rfUi57VMdEYwpRdmlro72syT6Op1L2sttULdJTpbp3dtlsLYTGTv8KbfBF6utyo8pvVhtdAQTu5aeFvqc/pPo2MFmhK624O7OjiI1UtW5X1fdocWtUm7q7t8i8PK/UZeM+Oc7rXgZ7VjkMHKSeqXiY/6bPu9WbbjLVCgw0WLQYaDA4YiwsQEQsWSoeIaLAQYaJNEHgxmkxSLDQkTYuV0KcgqmJQmEUyNK2dUw0WJ05DCkZ2NJRTFOrGWzTtuYqyumu5nD6DxF6rXOL+TFo9x9EVcxnKvx4C0e1ykDlI0mmr3ut01qmCnIqJq1VSFas7m6qla9mLSkaSRFpnBpuV+C9DoWFej08vdwGjPLtePSEbII9JKaWaN/wCJd3MUmzrUsfHNlXqK1YSndxu1e12JKhVk9Iy8bWXqdXo+E0nn08TSyY9IluXbgYui1d68tdA3RDln+G3edXFYeNW62tytqV0bhFSTb3fcVc54/wBRML5GnQbi03qxStgKVtb6cb7DOJrtLkuZzsRjUoO2r/Uzx38aZa+uXjJZH8LuuYt75LmCxNdttC9zrmO3LazALFi8GGiyihiDDRYvBhIskzMGHgxWDDQZNOGEzakBTNRYtK2ahIJCQspBYMVmj2epSDOf75HI6Rq1I0m6V8947JNtX1scX/p+KrWdR5Vv9pK/pFX+hlZ+mmN3H0uI6Vo018U14R+J/I+To9KdlU7SKzL4rJ6XT/0dKHV+H45yfdC0F6u5xMsaeNVO14RrxjaXxfC2rX56MNeidWXTmKraUovXT7OGb1buEh0Fi66vVnlXKcnN/wBO3zO9GWyHo1YqN20rK7fJIV9dHj/Qej8H2VKFLM5ZFbNa19f9hFRu9TzzprrnXlOSoy7OmnaNkszS4tj/AFY63Trt4es71LNwnZLOl+F24/7Jm6d0+xxtaysnvucuTKnUZlJvZXNscdRFy3XdwrvCPDQMc/CKcFeTurbcUMdtnuouzXGxhY2hgpoqCdtdyxGljFV6Ft23ehl1ogTjPO5vLdfI6OHzbP8AaCVKcX8S39BKnjdXF/C1pzLt2mehsYrq2nmzh434ZbJK3kdV1H5cxWpKN9F4p6l4XSc5tyJ04NXusz9ED93j+2dNQpJppcb27w3vMfy/JGnnWXg+Tiw0WLoJFm9ZQ1BhYMVhIYhImmPFhYyF7hIMQ2YiwkWAiwqYjlFiw8WLxZvMLJcHzkUwGYikTobGnVsm3sldnnvSHSkamJdWN1Fzg9bX+Gyvp4H1vT9fJha8v5bj/VaP1PM41N2Rl20x9vZFWuvFCXTE5uhWjBZpOnOKXO6s/k2AwWMToU6kmop0oTbbSS+FM4nSXXGlC8aK7WW2Z3VNee8i7qROrenxVeqE6DxDhiqErpWqR1bslFvW78LimLq5pN2Su27JWSvyXBCdSvYy66a69ae2UekMLmUamIoRk9oupG7XqfRYahGC+Hjrfc/Nnbfvgel+znrHVnCWHnJydJKVO+r7N6W77P8AUWXlUzWL0yUU9yoQUdkkIU+kV+K9+AaGMi1fgRcbF7hjOzDrWfxWS4CtbGPVR9Xojl4rFvZ695WOFpXOR0cVi07x5cUAoYmN5LW/C7ucZ4p3buSljMqlzfE1/H6ZflP4jHuLtrYBPFqTvp47HNqVJSF5yaNJxxF5K+hfSMGrS+Qni66TzRfguRx3VZbq3HOORNztMSxL11Be8PmwLkZuXqJ2GgiBo0mUQkWHpyFrm4SJsM2mFhIWjMJCQgZTCwYvFhUxGOmazAosu4j23c0mBuXmA5SfWKDlhMRFJyfZSaS1ba1VvNI8qhV38Poevzd1bmmjyjp7o54XESp3vCXx05c4P/G3kZ5z61478H6W6YdSjhqKbtSp2mtUnPM+HGyUfU5sKwlVn+iKhIybdHKlUVqTNOYGTKqYrMdTq30w8JiIVt4awqLXWD389n5HHcv/AIZU/Qm0a2/QtDFRnGL0aaUoyWqaaujWKxSSyrSx8b1D6RlVwUYyd3RnKin/AA2Uo/3W8j6OEZTld6d5tJL7YXKy6O04zlZytGO+9tBXpGSvpttc3XryStuuYlXraFYz3sssvWispFKRlsyzVmcpV42s1fwJUnBqyWveJlpi0NqqICwswLHCZkZuEkDsMmkXcymQA3c0mYTLQGPBhYsXiGiyT2PBhVMWUjaYtA0qhecWzG0LRi5iZzFyABMx8j7RFTVKlJxj2vaZIy/EoWba8L29T6ps+C9peI+PDw/LCpPzk4pf2k59NOP/AE+OxD1+XzJF6A6ktm99WSEjndI6kDnIq5iUiqkGbMZjVZgYszW9L9k2JT94pO1rQqpPmrxdvkffurwVkjyX2aV8uNjG9u0pVY+aWf8ASLPUJs6OP3HLy+quvNilRm5yYGVzaMWGyiMpMYWykagrmlTAByYKQSRiQwyQhYEFEtmEaAmkaRhG0BiRZtSBJmkBiphISAILEWj2OmbuBTNZhARFuQNSNC0a0zzH2g182MlH8lOnHzav9T0w8e6z4jPi8TL+dOC8IPKvlEz5OmvF2RxH3UDpyNVn8PkBpyMHQYTB1ZFZwNSV/AfxP1cp3Ap6h7i0nqRVO/1PxGTG4eX8zL/XFx/9mexZjwjo/EdnUpz2yThN+Ckmz3FSvrwep0cPVc3N3BmwVQmYzmNmLOUy4hEdSng6XY55vV/dtoFy0cm3IiRsJKHIFJW8QINmWEsTsyiCsXlCZDWVhs9EEzaYJG4jTttGkUjSQGtFoqxaANxCRM0o3dr2CpW2Yja2JcFKRaYAVM0mDiTMIxZ1Mqb5Jv0R4bi62aU5fmlKXq7nrfWTFdlhMRPZ9m4L/wAp/Cvm0eNzZhy/ptxfsy3eHkBjDnoZc7K1zDrckYtzEYrvZKiXDRC8ZtlyfiMlytxMZE9nZ8gMmUpkKGW+p7V1dxPa4TDzvdujBSfOUVlfzR4hGr++B6L7OOl4uEsLOSUlJzpJ/ii/vRXg9fPuNeK6yY8s9PuGYN2KgtTqcw2HoOWr0QTEVHZRT0joaq1UopR4CVSZOtna12lmZU9QLuaSK0kaUFwM3sVGTCRotq90vURxVON+SD+794CjSnvZvw4BstTkxVTjI0jCZpGjIWLNxYGLCpgbZViIiANxNWBxZtSDRiOyKzA2yJgBrmbmLkYg+Y9o2KccLGKTanVipPgrJtX87Hmcp28X8j13rXUy4LEv+U47X3aX1PHXrqc3LPbp4r6XmCQp6XZmkt+VncLf7PfjZGbXaZuSC5fhuxZQkNL7ltn3jhWlK0LWdgFxmvOysvUUbIpypILhsRKnKMotpxakmnqmtmgcdXYqS+TsIPaOqvTXveHjUdu0j9nVt+dL73ddWZ2YyPOvZZWd8TDhlpS87yX1PQUzs47vFyZzWQ06gvKRcpFRV+foXEVRtJ27uIehUtvG670dP32KVpRjquCt6iuWlY4uVRg92tOdjqYdUdnrfysJYnFPZbcElZAIT1V+exNlpz07CoQStF/Mvsu9HPrY1XstlyJ7z4keNX5RwUaRhGkdLmFiaTBo0hGNFhYIXTCdoBjOSXIE5GXIpMBtdzVzBBhtsu4O5dwDm9aYOeCxMY6vsZSS3by2l9Dx3Me6NJpp6p6Nc0zxrrDgo0MVWoweaMJ2j3JpNR8r28jm5p1XRw3uEYztc2sTbgjMaWZO24Nwtu1+pi3GddvjbwIp+YBW5th4TXBIcKqcb7tJAq1r6bBJsXkychELT/WxhspMhT0/2NdHKaxlaekbUqMHzkrylbycfU+4xFLK2raHjHV3rhisEuzpOEqWZydKpHS73akrO/mfZYH2k0KrSxFKdBveUPtqf6KS9Gb8WcnphyYW/H2tDDSk7JDvudaK+7ddzvYRwfW7oxU86xeG4XUq0IyT10yN5uD4B8L1sw+Jz+7VY1MmXPkvZXvbdbaP0NLnbfSZhqex/jS1i8vgJYxp6p3+Rqt0lJ8RKpVNJL9Z5ZT4y5s32ou5FORekbMKeoTtBWLNeYtHsqmbiDCIpEbTNoGjaA2rlXIRjC7lmEaQg1c5/SvTdDC5e2k4uSbioxlJtLfZd6Hj5D2lr7Ci+PaS14/dJzuptWE3dLxXtAoL/jo1p98nClH6s5OJ6/4h/wDHTo0++Wap/hHyMjMTmvLlXVOLGfH02E68YuFTPOSrRs12UoxpxT4NOKvc4nSmPeIrVK8lGLqSzOMb2TslpfwE2RkXK3tUxk6Xf97F6GC0TtS0Fpg4haf+Bwq1KIPIHkDHmUCmtGY7NWCT2YKrt5mS2HFlbEpsLLYAHn/dj6r2c9Idni3Tb0rU3C38cWpR+SkvM+Ue491cbWMw1v8Av0v7kh43VhZzcr2lyMuRRR6Lz0uWjJYyauTMUU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7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6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388" y="260648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uk-UA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сторичне значення хрещення Русі:</a:t>
            </a:r>
            <a:endParaRPr lang="ru-RU" sz="2000" b="1" dirty="0" smtClean="0">
              <a:solidFill>
                <a:srgbClr val="C0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457200" lvl="0" indent="-4572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b="1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Сприяло зміцненню держави.</a:t>
            </a:r>
            <a:endParaRPr lang="ru-RU" sz="20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457200" lvl="0" indent="-4572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b="1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Сприяло розвитку писемності, зодчества, іконопису.</a:t>
            </a:r>
            <a:endParaRPr lang="ru-RU" sz="20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457200" lvl="0" indent="-4572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b="1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Підвищило міжнародний авторитет Київської Русі.</a:t>
            </a:r>
            <a:endParaRPr lang="ru-RU" sz="2000" b="1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146" name="Picture 2" descr="http://www.4bloka.com/media/k2/items/cache/7407c3defbd08fb25d56b10c570c3f39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b="3129"/>
          <a:stretch/>
        </p:blipFill>
        <p:spPr bwMode="auto">
          <a:xfrm>
            <a:off x="1149269" y="1916832"/>
            <a:ext cx="7114647" cy="474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88325" y="2778766"/>
            <a:ext cx="2088232" cy="18722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Володимир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995304"/>
            <a:ext cx="3096344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Підкорив радимичів та в’ятичів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986131"/>
            <a:ext cx="3312368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Приєднав хорватів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048" y="2708920"/>
            <a:ext cx="2808312" cy="20119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Захопив  і приєднав польські </a:t>
            </a:r>
            <a:r>
              <a:rPr lang="uk-UA" sz="2400" b="1" dirty="0" smtClean="0"/>
              <a:t>землі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9312" y="2703346"/>
            <a:ext cx="259228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Приєднав решта слов’янських народів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4869160"/>
            <a:ext cx="2808312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985 р. здійснив похід на волзьких болгар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4869160"/>
            <a:ext cx="3096344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988 р. здійснив похід на Херсонес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0"/>
            <a:ext cx="6480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Зовнішня політика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7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krmap.su/program2009/uh7/Maps/7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3"/>
          <a:stretch/>
        </p:blipFill>
        <p:spPr bwMode="auto">
          <a:xfrm>
            <a:off x="0" y="0"/>
            <a:ext cx="656585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65854" y="260648"/>
            <a:ext cx="2578143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Завдання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/>
                <a:ea typeface="Calibri"/>
                <a:cs typeface="Times New Roman"/>
              </a:rPr>
              <a:t>1. Доведіть,  чи  заперечте,  що Київська Русь за роки правління Володимира перетворилась на імперію.</a:t>
            </a:r>
            <a:endParaRPr lang="ru-RU" sz="2000" b="1" dirty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/>
                <a:ea typeface="Calibri"/>
                <a:cs typeface="Times New Roman"/>
              </a:rPr>
              <a:t>2.  Чи був Володимир завойовником?</a:t>
            </a:r>
            <a:endParaRPr lang="ru-RU" sz="20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7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0765"/>
            <a:ext cx="3888432" cy="643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fontAlgn="base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Звав тебе народ ласкавим,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Називав теж "Сонцем ясним",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Бо зробив ти край великим,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А свій люд багатим, щасним.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Ти зібрав всі руські землі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Від Кавказу до Карпат –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І від моря аж по Волгу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Став "Великий" панувати.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Християнську вніс ти віру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У народ – мов цвіт обнови,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Що красив нам нашу землю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Світлом правди і любові.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І побивши печенігів –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Жив з сусідами у згоді,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Лад поширював в державі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І добробут у народі.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Тож за твого князювання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Край зацвів, як квітка рожі,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І за те ти в нас "Великий",</a:t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А "Святий" у церкві божій!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7170" name="Picture 2" descr="http://ukrmap.su/program2009/uh7/7_1011/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40" y="260648"/>
            <a:ext cx="4954629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257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Компашка</dc:creator>
  <cp:lastModifiedBy>Компашка</cp:lastModifiedBy>
  <cp:revision>6</cp:revision>
  <dcterms:created xsi:type="dcterms:W3CDTF">2013-10-21T17:41:40Z</dcterms:created>
  <dcterms:modified xsi:type="dcterms:W3CDTF">2013-10-21T18:41:46Z</dcterms:modified>
</cp:coreProperties>
</file>